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573" r:id="rId2"/>
    <p:sldId id="574" r:id="rId3"/>
    <p:sldId id="575" r:id="rId4"/>
    <p:sldId id="576" r:id="rId5"/>
    <p:sldId id="577" r:id="rId6"/>
    <p:sldId id="578" r:id="rId7"/>
    <p:sldId id="579" r:id="rId8"/>
    <p:sldId id="580" r:id="rId9"/>
    <p:sldId id="581" r:id="rId10"/>
    <p:sldId id="582" r:id="rId11"/>
    <p:sldId id="583" r:id="rId12"/>
    <p:sldId id="462" r:id="rId13"/>
    <p:sldId id="463" r:id="rId14"/>
    <p:sldId id="464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8" r:id="rId28"/>
    <p:sldId id="604" r:id="rId29"/>
    <p:sldId id="605" r:id="rId30"/>
    <p:sldId id="603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91" r:id="rId40"/>
    <p:sldId id="492" r:id="rId41"/>
    <p:sldId id="493" r:id="rId42"/>
    <p:sldId id="494" r:id="rId43"/>
    <p:sldId id="495" r:id="rId44"/>
    <p:sldId id="496" r:id="rId45"/>
    <p:sldId id="490" r:id="rId46"/>
    <p:sldId id="497" r:id="rId47"/>
    <p:sldId id="498" r:id="rId48"/>
    <p:sldId id="499" r:id="rId49"/>
    <p:sldId id="607" r:id="rId50"/>
    <p:sldId id="608" r:id="rId51"/>
    <p:sldId id="500" r:id="rId52"/>
    <p:sldId id="501" r:id="rId53"/>
    <p:sldId id="502" r:id="rId54"/>
    <p:sldId id="503" r:id="rId55"/>
    <p:sldId id="504" r:id="rId56"/>
    <p:sldId id="505" r:id="rId57"/>
    <p:sldId id="506" r:id="rId58"/>
    <p:sldId id="507" r:id="rId59"/>
    <p:sldId id="508" r:id="rId60"/>
    <p:sldId id="509" r:id="rId61"/>
    <p:sldId id="606" r:id="rId62"/>
    <p:sldId id="609" r:id="rId63"/>
    <p:sldId id="510" r:id="rId64"/>
    <p:sldId id="511" r:id="rId65"/>
    <p:sldId id="571" r:id="rId66"/>
    <p:sldId id="611" r:id="rId67"/>
    <p:sldId id="572" r:id="rId68"/>
    <p:sldId id="512" r:id="rId69"/>
    <p:sldId id="610" r:id="rId70"/>
    <p:sldId id="513" r:id="rId71"/>
    <p:sldId id="514" r:id="rId72"/>
    <p:sldId id="515" r:id="rId73"/>
    <p:sldId id="516" r:id="rId74"/>
    <p:sldId id="517" r:id="rId75"/>
    <p:sldId id="520" r:id="rId76"/>
    <p:sldId id="521" r:id="rId77"/>
    <p:sldId id="522" r:id="rId78"/>
    <p:sldId id="523" r:id="rId79"/>
    <p:sldId id="524" r:id="rId80"/>
    <p:sldId id="525" r:id="rId81"/>
    <p:sldId id="526" r:id="rId82"/>
    <p:sldId id="527" r:id="rId83"/>
    <p:sldId id="528" r:id="rId84"/>
    <p:sldId id="529" r:id="rId85"/>
    <p:sldId id="530" r:id="rId86"/>
    <p:sldId id="531" r:id="rId87"/>
    <p:sldId id="532" r:id="rId88"/>
    <p:sldId id="533" r:id="rId89"/>
    <p:sldId id="534" r:id="rId90"/>
    <p:sldId id="535" r:id="rId91"/>
    <p:sldId id="537" r:id="rId92"/>
    <p:sldId id="538" r:id="rId93"/>
    <p:sldId id="541" r:id="rId94"/>
    <p:sldId id="546" r:id="rId95"/>
    <p:sldId id="547" r:id="rId96"/>
    <p:sldId id="548" r:id="rId97"/>
    <p:sldId id="549" r:id="rId98"/>
    <p:sldId id="550" r:id="rId99"/>
    <p:sldId id="551" r:id="rId100"/>
    <p:sldId id="557" r:id="rId101"/>
    <p:sldId id="405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976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385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521" userDrawn="1">
          <p15:clr>
            <a:srgbClr val="A4A3A4"/>
          </p15:clr>
        </p15:guide>
        <p15:guide id="7" pos="4901" userDrawn="1">
          <p15:clr>
            <a:srgbClr val="A4A3A4"/>
          </p15:clr>
        </p15:guide>
        <p15:guide id="8" pos="1701" userDrawn="1">
          <p15:clr>
            <a:srgbClr val="A4A3A4"/>
          </p15:clr>
        </p15:guide>
        <p15:guide id="9" pos="4014" userDrawn="1">
          <p15:clr>
            <a:srgbClr val="A4A3A4"/>
          </p15:clr>
        </p15:guide>
        <p15:guide id="10" orient="horz" pos="3748">
          <p15:clr>
            <a:srgbClr val="A4A3A4"/>
          </p15:clr>
        </p15:guide>
        <p15:guide id="11" pos="612">
          <p15:clr>
            <a:srgbClr val="A4A3A4"/>
          </p15:clr>
        </p15:guide>
        <p15:guide id="12" pos="51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2231CD-744A-4011-AC1E-417D4AEE4CAA}" v="113" dt="2021-08-24T06:28:18.918"/>
    <p1510:client id="{ECF759B7-B452-4820-A4BA-5A70D2DD1F14}" v="370" dt="2021-08-24T05:54:37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588" autoAdjust="0"/>
    <p:restoredTop sz="94674" autoAdjust="0"/>
  </p:normalViewPr>
  <p:slideViewPr>
    <p:cSldViewPr>
      <p:cViewPr>
        <p:scale>
          <a:sx n="95" d="100"/>
          <a:sy n="95" d="100"/>
        </p:scale>
        <p:origin x="-1320" y="-10"/>
      </p:cViewPr>
      <p:guideLst>
        <p:guide orient="horz" pos="2976"/>
        <p:guide orient="horz" pos="799"/>
        <p:guide orient="horz" pos="527"/>
        <p:guide orient="horz" pos="3521"/>
        <p:guide orient="horz" pos="3748"/>
        <p:guide pos="2880"/>
        <p:guide pos="385"/>
        <p:guide pos="4901"/>
        <p:guide pos="1701"/>
        <p:guide pos="4014"/>
        <p:guide pos="612"/>
        <p:guide pos="51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329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3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5356-C188-453C-B745-44C0BF953952}" type="datetimeFigureOut">
              <a:rPr lang="en-IN" smtClean="0"/>
              <a:t>07-05-2025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7422-5FA4-44E7-BAE8-7AF468DBB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976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E7422-5FA4-44E7-BAE8-7AF468DBB3E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25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5"/>
            <a:ext cx="6261100" cy="2052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5426288"/>
            <a:ext cx="5156200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506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0"/>
            <a:ext cx="4419600" cy="791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5"/>
            <a:ext cx="4419600" cy="5745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4"/>
            <a:ext cx="4419600" cy="11238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0" y="536423"/>
            <a:ext cx="1657350" cy="11406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536423"/>
            <a:ext cx="4849283" cy="11406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5"/>
            <a:ext cx="6261100" cy="20525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5426288"/>
            <a:ext cx="5156200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3" y="6153339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3" y="4058633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3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1"/>
            <a:ext cx="3254596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7" y="2143474"/>
            <a:ext cx="3255874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7" y="3036771"/>
            <a:ext cx="3255874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1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1" y="381259"/>
            <a:ext cx="4117799" cy="81726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1" y="2003825"/>
            <a:ext cx="2423363" cy="65501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0" y="383477"/>
            <a:ext cx="6629400" cy="159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234355"/>
            <a:ext cx="6629400" cy="6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t>5/7/2025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6"/>
            <a:ext cx="9144000" cy="68516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mailto:sandeepdas@brandmaximus.com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774975"/>
            <a:ext cx="9144000" cy="125303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CA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cs typeface="Calibri"/>
              </a:rPr>
              <a:t>BRAND IDENTITY/LOGO DESIGNS</a:t>
            </a:r>
          </a:p>
          <a:p>
            <a:pPr algn="ctr">
              <a:lnSpc>
                <a:spcPts val="5060"/>
              </a:lnSpc>
            </a:pPr>
            <a:endParaRPr lang="en-CA" sz="2800" dirty="0">
              <a:solidFill>
                <a:schemeClr val="tx2">
                  <a:lumMod val="60000"/>
                  <a:lumOff val="4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D565638-BC7E-42ED-866B-B26C7C02CA34}"/>
              </a:ext>
            </a:extLst>
          </p:cNvPr>
          <p:cNvSpPr/>
          <p:nvPr/>
        </p:nvSpPr>
        <p:spPr>
          <a:xfrm>
            <a:off x="1439652" y="2774975"/>
            <a:ext cx="6264696" cy="79208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52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sande\OneDrive\Desktop\logo-jpgs\Branding-Web-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4932039" cy="349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sande\OneDrive\Desktop\logo-jpgs\Branding-Web-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19" y="2564904"/>
            <a:ext cx="5292080" cy="374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5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d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045" y="90546"/>
            <a:ext cx="4505909" cy="587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92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0" y="2780928"/>
            <a:ext cx="9144000" cy="85183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CA" sz="6600" dirty="0">
                <a:solidFill>
                  <a:srgbClr val="FF3300"/>
                </a:solidFill>
                <a:latin typeface="Calibri"/>
                <a:cs typeface="Calibri"/>
              </a:rPr>
              <a:t>Thank </a:t>
            </a:r>
          </a:p>
          <a:p>
            <a:pPr algn="ctr">
              <a:lnSpc>
                <a:spcPts val="2760"/>
              </a:lnSpc>
            </a:pPr>
            <a:endParaRPr lang="en-CA" sz="6600" dirty="0">
              <a:solidFill>
                <a:srgbClr val="FF33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308304" y="5501407"/>
            <a:ext cx="1434688" cy="80791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endParaRPr lang="en-CA" sz="1800" dirty="0" smtClean="0">
              <a:solidFill>
                <a:srgbClr val="FF0000"/>
              </a:solidFill>
              <a:latin typeface="Montserrat" panose="00000500000000000000" pitchFamily="50" charset="0"/>
              <a:cs typeface="Calibri"/>
            </a:endParaRPr>
          </a:p>
          <a:p>
            <a:pPr>
              <a:lnSpc>
                <a:spcPts val="2070"/>
              </a:lnSpc>
            </a:pPr>
            <a:r>
              <a:rPr lang="en-CA" sz="1800" dirty="0" smtClean="0">
                <a:solidFill>
                  <a:srgbClr val="FF0000"/>
                </a:solidFill>
                <a:latin typeface="Montserrat" panose="00000500000000000000" pitchFamily="50" charset="0"/>
                <a:cs typeface="Calibri"/>
              </a:rPr>
              <a:t>Over </a:t>
            </a:r>
            <a:r>
              <a:rPr lang="en-CA" sz="1800" dirty="0">
                <a:solidFill>
                  <a:srgbClr val="FF0000"/>
                </a:solidFill>
                <a:latin typeface="Montserrat" panose="00000500000000000000" pitchFamily="50" charset="0"/>
                <a:cs typeface="Calibri"/>
              </a:rPr>
              <a:t>to you..</a:t>
            </a:r>
          </a:p>
          <a:p>
            <a:pPr>
              <a:lnSpc>
                <a:spcPts val="2070"/>
              </a:lnSpc>
            </a:pPr>
            <a:endParaRPr lang="en-CA" sz="1800" dirty="0">
              <a:solidFill>
                <a:srgbClr val="000000"/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F1F118E-04E8-478C-BDC0-2AF87CAF7BF1}"/>
              </a:ext>
            </a:extLst>
          </p:cNvPr>
          <p:cNvSpPr/>
          <p:nvPr/>
        </p:nvSpPr>
        <p:spPr>
          <a:xfrm>
            <a:off x="3916083" y="3237402"/>
            <a:ext cx="1311833" cy="5647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CA" sz="6000" dirty="0">
                <a:solidFill>
                  <a:schemeClr val="bg1"/>
                </a:solidFill>
                <a:cs typeface="Calibri"/>
              </a:rPr>
              <a:t>You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3256"/>
            <a:ext cx="3275856" cy="576064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E: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hlinkClick r:id="rId2"/>
              </a:rPr>
              <a:t>sandeepdas@brandmaximus.com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M:+91 9845452680</a:t>
            </a:r>
            <a:endParaRPr lang="en-IN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sande\OneDrive\Desktop\logo-jpgs\Branding-Web-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4716015" cy="333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sande\OneDrive\Desktop\logo-jpgs\Branding-Web-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305" y="2348880"/>
            <a:ext cx="5650695" cy="399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69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84C05A-363E-4E13-9F57-157829273244}"/>
              </a:ext>
            </a:extLst>
          </p:cNvPr>
          <p:cNvSpPr/>
          <p:nvPr/>
        </p:nvSpPr>
        <p:spPr>
          <a:xfrm>
            <a:off x="2879812" y="2708920"/>
            <a:ext cx="3384376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467529" y="2852936"/>
            <a:ext cx="2208939" cy="105157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CA" sz="3200" dirty="0" smtClean="0">
                <a:solidFill>
                  <a:srgbClr val="C00000"/>
                </a:solidFill>
                <a:latin typeface="Montserrat" panose="00000500000000000000" pitchFamily="50" charset="0"/>
                <a:cs typeface="Calibri"/>
              </a:rPr>
              <a:t>Packaging</a:t>
            </a:r>
            <a:endParaRPr lang="en-CA" sz="3200" dirty="0">
              <a:solidFill>
                <a:srgbClr val="C00000"/>
              </a:solidFill>
              <a:latin typeface="Montserrat" panose="00000500000000000000" pitchFamily="50" charset="0"/>
              <a:cs typeface="Calibri"/>
            </a:endParaRPr>
          </a:p>
          <a:p>
            <a:pPr algn="ctr">
              <a:lnSpc>
                <a:spcPts val="4140"/>
              </a:lnSpc>
            </a:pPr>
            <a:endParaRPr lang="en-CA" sz="3200" dirty="0">
              <a:solidFill>
                <a:srgbClr val="C00000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Maiyas\Vermicelli Packaging Designs\Vermicelli-02A (2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r="5722"/>
          <a:stretch/>
        </p:blipFill>
        <p:spPr bwMode="auto">
          <a:xfrm>
            <a:off x="2483768" y="836611"/>
            <a:ext cx="4560701" cy="51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2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nde\OneDrive\Desktop\New folder\Maya-vermicelli_Mockup-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t="8245" r="10889" b="10097"/>
          <a:stretch/>
        </p:blipFill>
        <p:spPr bwMode="auto">
          <a:xfrm>
            <a:off x="2313709" y="844075"/>
            <a:ext cx="4800600" cy="507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51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sande\OneDrive\Desktop\MysorePak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95480"/>
            <a:ext cx="4810379" cy="523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0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sande\OneDrive\Desktop\RavaLadd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8640"/>
            <a:ext cx="5313262" cy="5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2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sande\OneDrive\Desktop\Coconut burf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11509"/>
            <a:ext cx="5314428" cy="562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0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nde\OneDrive\Desktop\New folder\00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38578"/>
            <a:ext cx="7876052" cy="551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12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nde\OneDrive\Desktop\New folder\0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27" y="522519"/>
            <a:ext cx="7960946" cy="557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8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ande\OneDrive\Desktop\logo-jpgs\Branding-Web-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4447351" cy="31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sande\OneDrive\Desktop\logo-jpgs\Branding-Web-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86" y="2276872"/>
            <a:ext cx="5755314" cy="406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0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ande\OneDrive\Desktop\New folder\approved-logo-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836612"/>
            <a:ext cx="8036334" cy="482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78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nde\OneDrive\Desktop\New folder\approved-logo-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836612"/>
            <a:ext cx="8065010" cy="484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ande\OneDrive\Desktop\New folder\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10462" r="31650" b="6038"/>
          <a:stretch/>
        </p:blipFill>
        <p:spPr bwMode="auto">
          <a:xfrm>
            <a:off x="2700338" y="620688"/>
            <a:ext cx="3671887" cy="53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43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\OneDrive\Desktop\New folder\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1" t="11244" r="33331" b="6675"/>
          <a:stretch/>
        </p:blipFill>
        <p:spPr bwMode="auto">
          <a:xfrm>
            <a:off x="2700338" y="574460"/>
            <a:ext cx="3671887" cy="53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nde\OneDrive\Desktop\New folder\iPhone_box copy-flor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" t="19323" r="11600" b="14170"/>
          <a:stretch/>
        </p:blipFill>
        <p:spPr bwMode="auto">
          <a:xfrm>
            <a:off x="871409" y="692696"/>
            <a:ext cx="7401181" cy="52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0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nde\OneDrive\Desktop\New folder\Ed Hard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6" r="8321"/>
          <a:stretch/>
        </p:blipFill>
        <p:spPr bwMode="auto">
          <a:xfrm>
            <a:off x="3020723" y="195264"/>
            <a:ext cx="3102553" cy="607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43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84C05A-363E-4E13-9F57-157829273244}"/>
              </a:ext>
            </a:extLst>
          </p:cNvPr>
          <p:cNvSpPr/>
          <p:nvPr/>
        </p:nvSpPr>
        <p:spPr>
          <a:xfrm>
            <a:off x="1475656" y="2708920"/>
            <a:ext cx="6192688" cy="86409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1657742" y="2852936"/>
            <a:ext cx="5828520" cy="10045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CA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cs typeface="Calibri"/>
              </a:rPr>
              <a:t>CREATIVE &amp; COMMUNICATIONS</a:t>
            </a:r>
          </a:p>
          <a:p>
            <a:pPr algn="ctr">
              <a:lnSpc>
                <a:spcPts val="4140"/>
              </a:lnSpc>
            </a:pPr>
            <a:endParaRPr lang="en-CA" sz="2800" dirty="0">
              <a:solidFill>
                <a:schemeClr val="tx2">
                  <a:lumMod val="60000"/>
                  <a:lumOff val="40000"/>
                </a:scheme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2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2915" y="2852936"/>
            <a:ext cx="2438168" cy="10045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CA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cs typeface="Calibri"/>
              </a:rPr>
              <a:t>REAL ESTATE</a:t>
            </a:r>
          </a:p>
          <a:p>
            <a:pPr algn="ctr">
              <a:lnSpc>
                <a:spcPts val="4140"/>
              </a:lnSpc>
            </a:pPr>
            <a:endParaRPr lang="en-CA" sz="2800" dirty="0">
              <a:solidFill>
                <a:schemeClr val="tx2">
                  <a:lumMod val="60000"/>
                  <a:lumOff val="4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84C05A-363E-4E13-9F57-157829273244}"/>
              </a:ext>
            </a:extLst>
          </p:cNvPr>
          <p:cNvSpPr/>
          <p:nvPr/>
        </p:nvSpPr>
        <p:spPr>
          <a:xfrm>
            <a:off x="2879812" y="2708920"/>
            <a:ext cx="3384376" cy="79208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69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nde\OneDrive\Desktop\Allure\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275"/>
            <a:ext cx="9143999" cy="422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80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ande\OneDrive\Desktop\Allure\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6" y="1226124"/>
            <a:ext cx="9153275" cy="45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93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ande\OneDrive\Desktop\logo-jpgs\Branding-Web-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73" y="-27384"/>
            <a:ext cx="4238501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sande\OneDrive\Desktop\logo-jpgs\Branding-Web-4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23580"/>
            <a:ext cx="6228184" cy="440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9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\OneDrive\Desktop\Allure\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2" y="1316868"/>
            <a:ext cx="9117538" cy="405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b="12037"/>
          <a:stretch/>
        </p:blipFill>
        <p:spPr>
          <a:xfrm>
            <a:off x="987425" y="836611"/>
            <a:ext cx="7169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013F39-DC92-476E-8886-E4FFBACEF263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9526" r="21650"/>
          <a:stretch/>
        </p:blipFill>
        <p:spPr>
          <a:xfrm>
            <a:off x="2700339" y="404665"/>
            <a:ext cx="367164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1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DC45F31-B1AC-49B8-BC19-DCD98667E282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34489" t="-186" r="18977" b="2178"/>
          <a:stretch/>
        </p:blipFill>
        <p:spPr>
          <a:xfrm>
            <a:off x="2700338" y="404664"/>
            <a:ext cx="3671887" cy="554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0D36BB2-9434-4274-A669-88A57218B460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7951" t="486" r="24800" b="5994"/>
          <a:stretch/>
        </p:blipFill>
        <p:spPr>
          <a:xfrm>
            <a:off x="2700338" y="404664"/>
            <a:ext cx="3671887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4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28738" r="24012" b="5726"/>
          <a:stretch/>
        </p:blipFill>
        <p:spPr>
          <a:xfrm>
            <a:off x="2699792" y="476672"/>
            <a:ext cx="3661308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2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23AF8E-756E-452B-BE5A-4F1BE8D2E740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8263" r="6688"/>
          <a:stretch/>
        </p:blipFill>
        <p:spPr>
          <a:xfrm>
            <a:off x="1691481" y="836614"/>
            <a:ext cx="5761037" cy="47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D3B8BF-8B72-46C6-894B-428DBDB3CBD1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12200" r="7476" b="6778"/>
          <a:stretch/>
        </p:blipFill>
        <p:spPr>
          <a:xfrm>
            <a:off x="1651258" y="836613"/>
            <a:ext cx="5841483" cy="4752974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8125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652000-9308-46FF-A804-E8387DD2915D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9958" t="1" r="5113" b="-186"/>
          <a:stretch/>
        </p:blipFill>
        <p:spPr>
          <a:xfrm>
            <a:off x="1677858" y="843899"/>
            <a:ext cx="5788283" cy="475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1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BF5E60-6F3E-4B00-943A-CA140B7A22F4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10625" t="20639" r="9050" b="22557"/>
          <a:stretch/>
        </p:blipFill>
        <p:spPr>
          <a:xfrm>
            <a:off x="971550" y="836613"/>
            <a:ext cx="7169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9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nde\OneDrive\Desktop\logo-jpgs\Branding-Web-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4355975" cy="30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ande\OneDrive\Desktop\logo-jpgs\Branding-Web-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/>
          <a:stretch/>
        </p:blipFill>
        <p:spPr bwMode="auto">
          <a:xfrm>
            <a:off x="3347864" y="2204864"/>
            <a:ext cx="5796135" cy="41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4763" t="20781" r="5197" b="15948"/>
          <a:stretch/>
        </p:blipFill>
        <p:spPr>
          <a:xfrm>
            <a:off x="1003300" y="836613"/>
            <a:ext cx="7169150" cy="47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27951" t="1683" r="23487"/>
          <a:stretch/>
        </p:blipFill>
        <p:spPr>
          <a:xfrm>
            <a:off x="2708073" y="548680"/>
            <a:ext cx="367243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2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13342" t="7363" r="37001" b="54767"/>
          <a:stretch/>
        </p:blipFill>
        <p:spPr>
          <a:xfrm>
            <a:off x="1727671" y="476672"/>
            <a:ext cx="5688657" cy="2601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B73417-4F75-45B3-B900-168332C72B2B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8349" t="53657" r="10570" b="-4157"/>
          <a:stretch/>
        </p:blipFill>
        <p:spPr>
          <a:xfrm>
            <a:off x="1725292" y="3356992"/>
            <a:ext cx="5688657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40278" t="57456"/>
          <a:stretch/>
        </p:blipFill>
        <p:spPr>
          <a:xfrm>
            <a:off x="1685030" y="3284984"/>
            <a:ext cx="5819754" cy="244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49CB833-179A-4453-8824-08E9E28CE831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-787" t="10686" r="31488" b="46770"/>
          <a:stretch/>
        </p:blipFill>
        <p:spPr>
          <a:xfrm>
            <a:off x="1632122" y="548680"/>
            <a:ext cx="587975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7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44147" t="58508" r="-2171" b="1519"/>
          <a:stretch/>
        </p:blipFill>
        <p:spPr>
          <a:xfrm>
            <a:off x="1605816" y="2852936"/>
            <a:ext cx="6552729" cy="2620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309B70-7595-4F58-B127-664CAE54003D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-2870" t="13031" r="44846" b="51612"/>
          <a:stretch/>
        </p:blipFill>
        <p:spPr>
          <a:xfrm>
            <a:off x="1240331" y="594540"/>
            <a:ext cx="6663338" cy="240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2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6576EA6-7144-478E-B850-5206C595027E}"/>
              </a:ext>
            </a:extLst>
          </p:cNvPr>
          <p:cNvGrpSpPr/>
          <p:nvPr/>
        </p:nvGrpSpPr>
        <p:grpSpPr>
          <a:xfrm>
            <a:off x="1655490" y="401022"/>
            <a:ext cx="5833020" cy="5413262"/>
            <a:chOff x="1328010" y="680034"/>
            <a:chExt cx="4756157" cy="4921868"/>
          </a:xfrm>
        </p:grpSpPr>
        <p:pic>
          <p:nvPicPr>
            <p:cNvPr id="2" name="Picture 1"/>
            <p:cNvPicPr>
              <a:picLocks/>
            </p:cNvPicPr>
            <p:nvPr/>
          </p:nvPicPr>
          <p:blipFill rotWithShape="1">
            <a:blip r:embed="rId2" cstate="print"/>
            <a:srcRect l="16139" t="62716" r="14563" b="13089"/>
            <a:stretch/>
          </p:blipFill>
          <p:spPr>
            <a:xfrm>
              <a:off x="1336877" y="4217258"/>
              <a:ext cx="4747290" cy="138464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7747B296-2923-4920-AC76-4CB075C195ED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/>
            <a:srcRect l="15667" t="30147" r="15035" b="42502"/>
            <a:stretch/>
          </p:blipFill>
          <p:spPr>
            <a:xfrm>
              <a:off x="1328010" y="2448646"/>
              <a:ext cx="4747290" cy="15652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10D49652-232B-4C00-86EF-D86752BD9967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/>
            <a:srcRect l="16836" t="471" r="15292" b="72741"/>
            <a:stretch/>
          </p:blipFill>
          <p:spPr>
            <a:xfrm>
              <a:off x="1332278" y="680034"/>
              <a:ext cx="4747290" cy="1565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9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974EA2-55F5-42AB-843D-09A42E96B1ED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719" t="10119" b="7931"/>
          <a:stretch/>
        </p:blipFill>
        <p:spPr>
          <a:xfrm>
            <a:off x="971550" y="836612"/>
            <a:ext cx="7200900" cy="47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A405CA-0A75-4E7E-9EA0-87F57B410ADD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301" y="836613"/>
            <a:ext cx="7164887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4131" y="2903215"/>
            <a:ext cx="4555734" cy="100450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CA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cs typeface="Calibri"/>
              </a:rPr>
              <a:t>HOSPITALITY &amp; TOURISM</a:t>
            </a:r>
          </a:p>
          <a:p>
            <a:pPr>
              <a:lnSpc>
                <a:spcPts val="4140"/>
              </a:lnSpc>
            </a:pPr>
            <a:endParaRPr lang="en-CA" sz="2800" dirty="0">
              <a:solidFill>
                <a:schemeClr val="tx2">
                  <a:lumMod val="60000"/>
                  <a:lumOff val="40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76121CC-5484-4DBD-BFA6-06930D4E4CFF}"/>
              </a:ext>
            </a:extLst>
          </p:cNvPr>
          <p:cNvSpPr/>
          <p:nvPr/>
        </p:nvSpPr>
        <p:spPr>
          <a:xfrm>
            <a:off x="2123728" y="2780928"/>
            <a:ext cx="4896544" cy="792088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77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Swosti 2022\Swosti Group Corporate Campaign\IMG-20230206-WA0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68"/>
            <a:ext cx="4499992" cy="637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Swosti 2022\Swosti Group Corporate Campaign\IMG-20230206-WA00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-7468"/>
            <a:ext cx="4499992" cy="637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88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ande\OneDrive\Desktop\logo-jpgs\Branding-Web-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49" y="-38637"/>
            <a:ext cx="4645856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sande\OneDrive\Desktop\logo-jpgs\Branding-Web-1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88" y="2420888"/>
            <a:ext cx="5560074" cy="393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5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Swosti 2022\Swosti Group Corporate Campaign\IMG-20230206-WA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8951"/>
            <a:ext cx="4444047" cy="627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Swosti 2022\Swosti Group Corporate Campaign\IMG-20230206-WA0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653" y="78951"/>
            <a:ext cx="4429347" cy="627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4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BFC719-1C84-4221-9891-5B3432BEECB4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13275"/>
          <a:stretch/>
        </p:blipFill>
        <p:spPr>
          <a:xfrm>
            <a:off x="964770" y="836612"/>
            <a:ext cx="720768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0F3E939-3A10-441A-B5C0-03D63777C5A7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12223"/>
          <a:stretch/>
        </p:blipFill>
        <p:spPr>
          <a:xfrm>
            <a:off x="971550" y="820449"/>
            <a:ext cx="7169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5D1F5ED-9CDA-406D-9A29-4DC81B06A9A7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12223"/>
          <a:stretch/>
        </p:blipFill>
        <p:spPr>
          <a:xfrm>
            <a:off x="971550" y="832243"/>
            <a:ext cx="7169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26E8D2A-B85C-4719-81F4-E51D9DCF62BA}"/>
              </a:ext>
            </a:extLst>
          </p:cNvPr>
          <p:cNvGrpSpPr/>
          <p:nvPr/>
        </p:nvGrpSpPr>
        <p:grpSpPr>
          <a:xfrm>
            <a:off x="971550" y="846632"/>
            <a:ext cx="7169150" cy="4752975"/>
            <a:chOff x="-6896" y="548680"/>
            <a:chExt cx="8665864" cy="5432524"/>
          </a:xfrm>
        </p:grpSpPr>
        <p:pic>
          <p:nvPicPr>
            <p:cNvPr id="2" name="Picture 1"/>
            <p:cNvPicPr>
              <a:picLocks/>
            </p:cNvPicPr>
            <p:nvPr/>
          </p:nvPicPr>
          <p:blipFill rotWithShape="1">
            <a:blip r:embed="rId2" cstate="print"/>
            <a:srcRect l="20863" r="27163"/>
            <a:stretch/>
          </p:blipFill>
          <p:spPr>
            <a:xfrm>
              <a:off x="-6896" y="548680"/>
              <a:ext cx="3312368" cy="543252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C360A83E-49CE-44CE-95F0-2327D546FBB9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/>
            <a:srcRect l="20862" r="27949"/>
            <a:stretch/>
          </p:blipFill>
          <p:spPr>
            <a:xfrm>
              <a:off x="3474392" y="548680"/>
              <a:ext cx="5184576" cy="5432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5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FB4D3D5-0917-4629-8BFC-E143136402B7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3226" r="23226" b="-3808"/>
          <a:stretch/>
        </p:blipFill>
        <p:spPr>
          <a:xfrm>
            <a:off x="2700338" y="620688"/>
            <a:ext cx="3671887" cy="52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B5B33B-4C32-449D-A64A-16F751BC57AD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391" b="4762"/>
          <a:stretch/>
        </p:blipFill>
        <p:spPr>
          <a:xfrm>
            <a:off x="971550" y="849545"/>
            <a:ext cx="7184046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0C2299-5525-44E6-A5C7-870837499F5A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5604" b="1"/>
          <a:stretch/>
        </p:blipFill>
        <p:spPr>
          <a:xfrm>
            <a:off x="971550" y="849276"/>
            <a:ext cx="7168975" cy="474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1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BC10B14-D2FA-485A-9FF2-499359C7BBB0}"/>
              </a:ext>
            </a:extLst>
          </p:cNvPr>
          <p:cNvGrpSpPr/>
          <p:nvPr/>
        </p:nvGrpSpPr>
        <p:grpSpPr>
          <a:xfrm>
            <a:off x="1691481" y="692696"/>
            <a:ext cx="5761037" cy="4896892"/>
            <a:chOff x="755576" y="452608"/>
            <a:chExt cx="6768752" cy="5672612"/>
          </a:xfrm>
        </p:grpSpPr>
        <p:pic>
          <p:nvPicPr>
            <p:cNvPr id="2" name="Picture 1"/>
            <p:cNvPicPr>
              <a:picLocks/>
            </p:cNvPicPr>
            <p:nvPr/>
          </p:nvPicPr>
          <p:blipFill rotWithShape="1">
            <a:blip r:embed="rId2" cstate="print"/>
            <a:srcRect l="29525" r="28738"/>
            <a:stretch/>
          </p:blipFill>
          <p:spPr>
            <a:xfrm>
              <a:off x="755576" y="476672"/>
              <a:ext cx="3240360" cy="56485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686D7FEA-48FA-4474-819B-479AC8B106FA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/>
            <a:srcRect l="37400" r="27950"/>
            <a:stretch/>
          </p:blipFill>
          <p:spPr>
            <a:xfrm>
              <a:off x="4355976" y="452608"/>
              <a:ext cx="3168352" cy="5648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5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82E9A18-7D33-4693-BCFA-C00FD0D9F9D0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5055" r="27950"/>
          <a:stretch/>
        </p:blipFill>
        <p:spPr>
          <a:xfrm>
            <a:off x="2700338" y="476672"/>
            <a:ext cx="3625304" cy="54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ande\OneDrive\Desktop\logo-jpgs\Branding-Web-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39" y="-27383"/>
            <a:ext cx="4375395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sande\OneDrive\Desktop\logo-jpgs\Branding-Web-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10" y="2348880"/>
            <a:ext cx="5615790" cy="39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92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7001229-C9F6-4DB4-9B7C-37FB40319ADD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2791" t="-783" r="25152" b="-2504"/>
          <a:stretch/>
        </p:blipFill>
        <p:spPr>
          <a:xfrm>
            <a:off x="2692527" y="332656"/>
            <a:ext cx="3679698" cy="56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7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ande\OneDrive\Desktop\gourmetcomoofferad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74"/>
            <a:ext cx="4788024" cy="677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ande\OneDrive\Desktop\gourmetcomoofferad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01726"/>
            <a:ext cx="4282105" cy="605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8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nde\OneDrive\Desktop\Women's Day\Women'sDay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88"/>
            <a:ext cx="4483691" cy="63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ande\OneDrive\Desktop\Women's Day\Women'sDay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278" y="11088"/>
            <a:ext cx="4515722" cy="635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1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3B9125A-780A-49D6-AD76-C8EFBF574589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2438" t="1704" r="25588"/>
          <a:stretch/>
        </p:blipFill>
        <p:spPr>
          <a:xfrm>
            <a:off x="2700337" y="332656"/>
            <a:ext cx="3671887" cy="54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11923EA-759E-46AE-A9C0-D07D77FA8A51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6375" r="22438" b="1316"/>
          <a:stretch/>
        </p:blipFill>
        <p:spPr>
          <a:xfrm>
            <a:off x="2700337" y="332656"/>
            <a:ext cx="3671887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Swosti 2022\Sizzlers FGestival-22\SizzlerFest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777"/>
            <a:ext cx="9143999" cy="633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91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62383" cy="630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sande\OneDrive\Desktop\Boje's Additional Creative Work\for maximus\JonasResturant\Thirsty Thursday 2x3 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976" y="0"/>
            <a:ext cx="4207024" cy="63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07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Swosti 2022\Gopalpur palm resort campaign-22\GOPALPUR PALM RESORT Package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24" y="14886"/>
            <a:ext cx="9166123" cy="614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95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1C1F5CB-699A-460A-9A2E-DA963D17BE87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1016" t="5911"/>
          <a:stretch/>
        </p:blipFill>
        <p:spPr>
          <a:xfrm>
            <a:off x="3626" y="-46176"/>
            <a:ext cx="9140374" cy="62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6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Swosti-2020\SCR\Swosti Chilika-Conference room ad\SC_MICE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351082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6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ande\OneDrive\Desktop\logo-jpgs\Branding-Web-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3491880" cy="247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sande\OneDrive\Desktop\logo-jpgs\Branding-Web-2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59" y="1772816"/>
            <a:ext cx="6490741" cy="45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8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01C86D-E222-4593-B5E9-7009F6C1F156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5911" b="-1317"/>
          <a:stretch/>
        </p:blipFill>
        <p:spPr>
          <a:xfrm>
            <a:off x="0" y="0"/>
            <a:ext cx="9143999" cy="63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6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51DF363-9622-431F-94AF-A54E9573847D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5588" r="22438"/>
          <a:stretch/>
        </p:blipFill>
        <p:spPr>
          <a:xfrm>
            <a:off x="2700338" y="621358"/>
            <a:ext cx="3671887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7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22438" t="1704" r="25588" b="1704"/>
          <a:stretch/>
        </p:blipFill>
        <p:spPr>
          <a:xfrm>
            <a:off x="2700337" y="404664"/>
            <a:ext cx="3671887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458FFC-005B-4615-BF55-AC8750555F2F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5113" t="2569" r="5113" b="12223"/>
          <a:stretch/>
        </p:blipFill>
        <p:spPr>
          <a:xfrm>
            <a:off x="971550" y="810360"/>
            <a:ext cx="7194837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D0D15F-B2B9-447F-9659-AC73521B475B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4211" r="2750"/>
          <a:stretch/>
        </p:blipFill>
        <p:spPr>
          <a:xfrm>
            <a:off x="1547664" y="836613"/>
            <a:ext cx="5761037" cy="47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1AB34BC-D212-4757-96ED-2B42ABC1B5E2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662" b="14383"/>
          <a:stretch/>
        </p:blipFill>
        <p:spPr>
          <a:xfrm>
            <a:off x="971600" y="836613"/>
            <a:ext cx="7169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9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51E1AE2-1F4D-4678-8AE9-1E7F2319070F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550" y="836613"/>
            <a:ext cx="72009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86785" y="2842044"/>
            <a:ext cx="5570436" cy="57926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CA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0000500000000000000" pitchFamily="50" charset="0"/>
                <a:cs typeface="Calibri"/>
              </a:rPr>
              <a:t>Work from different categories</a:t>
            </a:r>
            <a:endParaRPr lang="en-CA" sz="2800" dirty="0">
              <a:solidFill>
                <a:schemeClr val="tx2">
                  <a:lumMod val="60000"/>
                  <a:lumOff val="40000"/>
                </a:schemeClr>
              </a:solidFill>
              <a:latin typeface="Montserrat" panose="00000500000000000000" pitchFamily="50" charset="0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9F7ABB8-731B-4022-AA5E-183A679270F7}"/>
              </a:ext>
            </a:extLst>
          </p:cNvPr>
          <p:cNvSpPr/>
          <p:nvPr/>
        </p:nvSpPr>
        <p:spPr>
          <a:xfrm>
            <a:off x="1547664" y="2842044"/>
            <a:ext cx="6192688" cy="73097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A8BFA0-39B6-4F14-8BD7-D5FCCDD45B76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r="2432"/>
          <a:stretch/>
        </p:blipFill>
        <p:spPr>
          <a:xfrm>
            <a:off x="971550" y="836611"/>
            <a:ext cx="72009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5F925E6-FFAA-48E7-977B-A6B3CBDABD76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9837" t="22743" r="8263" b="22743"/>
          <a:stretch/>
        </p:blipFill>
        <p:spPr>
          <a:xfrm>
            <a:off x="1024589" y="1317051"/>
            <a:ext cx="7162254" cy="33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ande\OneDrive\Desktop\logo-jpgs\Branding-Web-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" y="-28190"/>
            <a:ext cx="4871189" cy="34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ande\OneDrive\Desktop\logo-jpgs\Branding-Web-3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918" y="2492896"/>
            <a:ext cx="5349082" cy="378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96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B0F0DE-5EDD-4BAF-A031-913EF78764D5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1704" r="4326"/>
          <a:stretch/>
        </p:blipFill>
        <p:spPr>
          <a:xfrm>
            <a:off x="978090" y="805348"/>
            <a:ext cx="7194360" cy="48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DB320B-F6FB-4462-9785-430ED2A7FAA4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2832" r="3510" b="473"/>
          <a:stretch/>
        </p:blipFill>
        <p:spPr>
          <a:xfrm>
            <a:off x="971550" y="849367"/>
            <a:ext cx="7169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E99DD1-A511-4865-A80E-DD89919326F2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r="3991"/>
          <a:stretch/>
        </p:blipFill>
        <p:spPr>
          <a:xfrm>
            <a:off x="971550" y="824392"/>
            <a:ext cx="7169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2800" y="3860800"/>
            <a:ext cx="83312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680"/>
              </a:lnSpc>
            </a:pPr>
            <a:r>
              <a:rPr lang="en-CA" sz="3204">
                <a:solidFill>
                  <a:srgbClr val="000000"/>
                </a:solidFill>
                <a:latin typeface="Arial"/>
                <a:cs typeface="Arial"/>
              </a:rPr>
              <a:t>B</a:t>
            </a:r>
          </a:p>
          <a:p>
            <a:pPr>
              <a:lnSpc>
                <a:spcPts val="3680"/>
              </a:lnSpc>
            </a:pPr>
            <a:endParaRPr lang="en-CA" sz="3204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6E9E43-5279-4902-8088-488BAD51E3ED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1" r="1075" b="12194"/>
          <a:stretch/>
        </p:blipFill>
        <p:spPr>
          <a:xfrm>
            <a:off x="950558" y="821658"/>
            <a:ext cx="722189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CF8EEC7-3F8E-4770-BB72-445B23130AFE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198" t="1377" b="1509"/>
          <a:stretch/>
        </p:blipFill>
        <p:spPr>
          <a:xfrm>
            <a:off x="971550" y="827307"/>
            <a:ext cx="7169150" cy="473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0BACEF-C6BE-4A83-8CF6-8125F4E80F40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-2834" t="-2833" r="2829" b="2643"/>
          <a:stretch/>
        </p:blipFill>
        <p:spPr>
          <a:xfrm>
            <a:off x="787648" y="692696"/>
            <a:ext cx="7384802" cy="48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1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E7FEF8-ABE5-4936-A64C-4923BD31A658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9335"/>
          <a:stretch/>
        </p:blipFill>
        <p:spPr>
          <a:xfrm>
            <a:off x="971550" y="836613"/>
            <a:ext cx="7160348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0EBF996-1FF1-4520-A1BF-4C45901EC72A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12223" r="3538" b="4674"/>
          <a:stretch/>
        </p:blipFill>
        <p:spPr>
          <a:xfrm>
            <a:off x="987425" y="822046"/>
            <a:ext cx="7169150" cy="47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C777786-397A-4C74-9561-62EDE32F3D05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8016" r="3538"/>
          <a:stretch/>
        </p:blipFill>
        <p:spPr>
          <a:xfrm>
            <a:off x="971550" y="836613"/>
            <a:ext cx="72009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C6120E2-C491-41C6-BCD3-EA2539F8D36F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1940" t="8016"/>
          <a:stretch/>
        </p:blipFill>
        <p:spPr>
          <a:xfrm>
            <a:off x="986014" y="824393"/>
            <a:ext cx="717197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ande\OneDrive\Desktop\logo-jpgs\Branding-Web-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66" y="-31167"/>
            <a:ext cx="5097292" cy="360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ande\OneDrive\Desktop\logo-jpgs\Branding-Web-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996" y="2492896"/>
            <a:ext cx="5450004" cy="385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8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4A3306-75CD-4C9B-8BE5-F55BA9903A0B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r="1963" b="15194"/>
          <a:stretch/>
        </p:blipFill>
        <p:spPr>
          <a:xfrm>
            <a:off x="987425" y="836613"/>
            <a:ext cx="7169150" cy="474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9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C0DCB75-FD16-43ED-8DBB-4FD6218D1CEA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r="18835"/>
          <a:stretch/>
        </p:blipFill>
        <p:spPr>
          <a:xfrm>
            <a:off x="1003300" y="857452"/>
            <a:ext cx="7169150" cy="47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E2980A-F6C1-4259-B3B7-E31DF85B8422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b="1522"/>
          <a:stretch/>
        </p:blipFill>
        <p:spPr>
          <a:xfrm>
            <a:off x="987425" y="836613"/>
            <a:ext cx="7169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11131" t="22743" r="9556" b="28802"/>
          <a:stretch/>
        </p:blipFill>
        <p:spPr>
          <a:xfrm>
            <a:off x="0" y="1268413"/>
            <a:ext cx="9144000" cy="34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3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0048718-1950-4EE5-95FD-58CF99F14551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27162" r="20075"/>
          <a:stretch/>
        </p:blipFill>
        <p:spPr>
          <a:xfrm>
            <a:off x="2700338" y="332656"/>
            <a:ext cx="3683209" cy="56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9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16138" r="34250"/>
          <a:stretch/>
        </p:blipFill>
        <p:spPr>
          <a:xfrm>
            <a:off x="2700338" y="333326"/>
            <a:ext cx="3671887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1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1FE8FD-30E2-45EC-BAE5-29B48AB8F888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6029" r="8542"/>
          <a:stretch/>
        </p:blipFill>
        <p:spPr>
          <a:xfrm>
            <a:off x="1835510" y="840298"/>
            <a:ext cx="5472980" cy="47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9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9E659C-D249-4178-B714-432346A6506B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l="9051" t="1704" r="6688"/>
          <a:stretch/>
        </p:blipFill>
        <p:spPr>
          <a:xfrm>
            <a:off x="1857753" y="840298"/>
            <a:ext cx="5450737" cy="474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7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EEDB14-BBD5-43CF-87EF-3F21D8737864}"/>
              </a:ext>
            </a:extLst>
          </p:cNvPr>
          <p:cNvPicPr>
            <a:picLocks/>
          </p:cNvPicPr>
          <p:nvPr/>
        </p:nvPicPr>
        <p:blipFill rotWithShape="1">
          <a:blip r:embed="rId2" cstate="print"/>
          <a:srcRect t="4860" r="17713"/>
          <a:stretch/>
        </p:blipFill>
        <p:spPr>
          <a:xfrm>
            <a:off x="1857753" y="836613"/>
            <a:ext cx="5450737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6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 cstate="print"/>
          <a:srcRect l="9838" t="5911" r="9838" b="18178"/>
          <a:stretch/>
        </p:blipFill>
        <p:spPr>
          <a:xfrm>
            <a:off x="971550" y="849545"/>
            <a:ext cx="7169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7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3948</TotalTime>
  <Words>32</Words>
  <Application>Microsoft Office PowerPoint</Application>
  <PresentationFormat>On-screen Show (4:3)</PresentationFormat>
  <Paragraphs>14</Paragraphs>
  <Slides>101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Investintech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A2E_Engine</dc:creator>
  <cp:lastModifiedBy>hp</cp:lastModifiedBy>
  <cp:revision>209</cp:revision>
  <dcterms:created xsi:type="dcterms:W3CDTF">2021-08-24T01:27:51Z</dcterms:created>
  <dcterms:modified xsi:type="dcterms:W3CDTF">2025-05-07T11:32:56Z</dcterms:modified>
</cp:coreProperties>
</file>